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8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3FA3FB-93FA-4092-A81D-9C6E09268BEC}" v="3" dt="2025-01-26T10:10:53.4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183FA3FB-93FA-4092-A81D-9C6E09268BEC}"/>
    <pc:docChg chg="undo custSel delSld modSld">
      <pc:chgData name="Shaji Varghese" userId="b6635ce32d741a41" providerId="LiveId" clId="{183FA3FB-93FA-4092-A81D-9C6E09268BEC}" dt="2025-01-26T10:10:00.584" v="164" actId="14100"/>
      <pc:docMkLst>
        <pc:docMk/>
      </pc:docMkLst>
      <pc:sldChg chg="modSp mod">
        <pc:chgData name="Shaji Varghese" userId="b6635ce32d741a41" providerId="LiveId" clId="{183FA3FB-93FA-4092-A81D-9C6E09268BEC}" dt="2025-01-26T10:05:13.078" v="130" actId="403"/>
        <pc:sldMkLst>
          <pc:docMk/>
          <pc:sldMk cId="449869973" sldId="256"/>
        </pc:sldMkLst>
        <pc:spChg chg="mod">
          <ac:chgData name="Shaji Varghese" userId="b6635ce32d741a41" providerId="LiveId" clId="{183FA3FB-93FA-4092-A81D-9C6E09268BEC}" dt="2025-01-26T10:05:13.078" v="130" actId="403"/>
          <ac:spMkLst>
            <pc:docMk/>
            <pc:sldMk cId="449869973" sldId="256"/>
            <ac:spMk id="2" creationId="{72AA0BE6-D8FA-88D3-90C2-D3D066E56511}"/>
          </ac:spMkLst>
        </pc:spChg>
        <pc:spChg chg="mod">
          <ac:chgData name="Shaji Varghese" userId="b6635ce32d741a41" providerId="LiveId" clId="{183FA3FB-93FA-4092-A81D-9C6E09268BEC}" dt="2025-01-26T10:05:07.327" v="129" actId="403"/>
          <ac:spMkLst>
            <pc:docMk/>
            <pc:sldMk cId="449869973" sldId="256"/>
            <ac:spMk id="5" creationId="{AB36A0B6-D64B-3E76-0CF1-FD4791E1447D}"/>
          </ac:spMkLst>
        </pc:spChg>
      </pc:sldChg>
      <pc:sldChg chg="modSp mod">
        <pc:chgData name="Shaji Varghese" userId="b6635ce32d741a41" providerId="LiveId" clId="{183FA3FB-93FA-4092-A81D-9C6E09268BEC}" dt="2025-01-26T10:10:00.584" v="164" actId="14100"/>
        <pc:sldMkLst>
          <pc:docMk/>
          <pc:sldMk cId="460759612" sldId="262"/>
        </pc:sldMkLst>
        <pc:spChg chg="mod">
          <ac:chgData name="Shaji Varghese" userId="b6635ce32d741a41" providerId="LiveId" clId="{183FA3FB-93FA-4092-A81D-9C6E09268BEC}" dt="2025-01-26T10:10:00.584" v="164" actId="14100"/>
          <ac:spMkLst>
            <pc:docMk/>
            <pc:sldMk cId="460759612" sldId="262"/>
            <ac:spMk id="2" creationId="{72AA0BE6-D8FA-88D3-90C2-D3D066E56511}"/>
          </ac:spMkLst>
        </pc:spChg>
        <pc:spChg chg="mod">
          <ac:chgData name="Shaji Varghese" userId="b6635ce32d741a41" providerId="LiveId" clId="{183FA3FB-93FA-4092-A81D-9C6E09268BEC}" dt="2025-01-26T10:05:02.992" v="128" actId="403"/>
          <ac:spMkLst>
            <pc:docMk/>
            <pc:sldMk cId="460759612" sldId="262"/>
            <ac:spMk id="5" creationId="{AB36A0B6-D64B-3E76-0CF1-FD4791E1447D}"/>
          </ac:spMkLst>
        </pc:spChg>
      </pc:sldChg>
      <pc:sldChg chg="modSp mod">
        <pc:chgData name="Shaji Varghese" userId="b6635ce32d741a41" providerId="LiveId" clId="{183FA3FB-93FA-4092-A81D-9C6E09268BEC}" dt="2025-01-26T10:05:52.041" v="136" actId="403"/>
        <pc:sldMkLst>
          <pc:docMk/>
          <pc:sldMk cId="607413735" sldId="263"/>
        </pc:sldMkLst>
        <pc:spChg chg="mod">
          <ac:chgData name="Shaji Varghese" userId="b6635ce32d741a41" providerId="LiveId" clId="{183FA3FB-93FA-4092-A81D-9C6E09268BEC}" dt="2025-01-26T10:05:52.041" v="136" actId="403"/>
          <ac:spMkLst>
            <pc:docMk/>
            <pc:sldMk cId="607413735" sldId="263"/>
            <ac:spMk id="2" creationId="{72AA0BE6-D8FA-88D3-90C2-D3D066E56511}"/>
          </ac:spMkLst>
        </pc:spChg>
        <pc:spChg chg="mod">
          <ac:chgData name="Shaji Varghese" userId="b6635ce32d741a41" providerId="LiveId" clId="{183FA3FB-93FA-4092-A81D-9C6E09268BEC}" dt="2025-01-26T10:04:57.557" v="127" actId="403"/>
          <ac:spMkLst>
            <pc:docMk/>
            <pc:sldMk cId="607413735" sldId="263"/>
            <ac:spMk id="5" creationId="{AB36A0B6-D64B-3E76-0CF1-FD4791E1447D}"/>
          </ac:spMkLst>
        </pc:spChg>
      </pc:sldChg>
      <pc:sldChg chg="modSp mod">
        <pc:chgData name="Shaji Varghese" userId="b6635ce32d741a41" providerId="LiveId" clId="{183FA3FB-93FA-4092-A81D-9C6E09268BEC}" dt="2025-01-26T10:08:02.364" v="157" actId="403"/>
        <pc:sldMkLst>
          <pc:docMk/>
          <pc:sldMk cId="2908860632" sldId="264"/>
        </pc:sldMkLst>
        <pc:spChg chg="mod">
          <ac:chgData name="Shaji Varghese" userId="b6635ce32d741a41" providerId="LiveId" clId="{183FA3FB-93FA-4092-A81D-9C6E09268BEC}" dt="2025-01-26T10:07:29.036" v="154" actId="403"/>
          <ac:spMkLst>
            <pc:docMk/>
            <pc:sldMk cId="2908860632" sldId="264"/>
            <ac:spMk id="2" creationId="{72AA0BE6-D8FA-88D3-90C2-D3D066E56511}"/>
          </ac:spMkLst>
        </pc:spChg>
        <pc:spChg chg="mod">
          <ac:chgData name="Shaji Varghese" userId="b6635ce32d741a41" providerId="LiveId" clId="{183FA3FB-93FA-4092-A81D-9C6E09268BEC}" dt="2025-01-26T10:08:02.364" v="157" actId="403"/>
          <ac:spMkLst>
            <pc:docMk/>
            <pc:sldMk cId="2908860632" sldId="264"/>
            <ac:spMk id="5" creationId="{AB36A0B6-D64B-3E76-0CF1-FD4791E1447D}"/>
          </ac:spMkLst>
        </pc:spChg>
      </pc:sldChg>
      <pc:sldChg chg="modSp del mod">
        <pc:chgData name="Shaji Varghese" userId="b6635ce32d741a41" providerId="LiveId" clId="{183FA3FB-93FA-4092-A81D-9C6E09268BEC}" dt="2025-01-26T10:09:34.026" v="162" actId="47"/>
        <pc:sldMkLst>
          <pc:docMk/>
          <pc:sldMk cId="1084297435" sldId="265"/>
        </pc:sldMkLst>
        <pc:spChg chg="mod">
          <ac:chgData name="Shaji Varghese" userId="b6635ce32d741a41" providerId="LiveId" clId="{183FA3FB-93FA-4092-A81D-9C6E09268BEC}" dt="2025-01-26T10:09:21.772" v="161" actId="6549"/>
          <ac:spMkLst>
            <pc:docMk/>
            <pc:sldMk cId="1084297435" sldId="265"/>
            <ac:spMk id="2" creationId="{72AA0BE6-D8FA-88D3-90C2-D3D066E56511}"/>
          </ac:spMkLst>
        </pc:spChg>
      </pc:sldChg>
      <pc:sldChg chg="del">
        <pc:chgData name="Shaji Varghese" userId="b6635ce32d741a41" providerId="LiveId" clId="{183FA3FB-93FA-4092-A81D-9C6E09268BEC}" dt="2025-01-26T10:09:02.216" v="158" actId="47"/>
        <pc:sldMkLst>
          <pc:docMk/>
          <pc:sldMk cId="1885576974" sldId="266"/>
        </pc:sldMkLst>
      </pc:sldChg>
      <pc:sldChg chg="del">
        <pc:chgData name="Shaji Varghese" userId="b6635ce32d741a41" providerId="LiveId" clId="{183FA3FB-93FA-4092-A81D-9C6E09268BEC}" dt="2025-01-26T10:09:36.010" v="163" actId="47"/>
        <pc:sldMkLst>
          <pc:docMk/>
          <pc:sldMk cId="3612554835" sldId="267"/>
        </pc:sldMkLst>
      </pc:sldChg>
      <pc:sldChg chg="modSp mod">
        <pc:chgData name="Shaji Varghese" userId="b6635ce32d741a41" providerId="LiveId" clId="{183FA3FB-93FA-4092-A81D-9C6E09268BEC}" dt="2025-01-26T10:07:15.500" v="153" actId="20577"/>
        <pc:sldMkLst>
          <pc:docMk/>
          <pc:sldMk cId="514701730" sldId="268"/>
        </pc:sldMkLst>
        <pc:spChg chg="mod">
          <ac:chgData name="Shaji Varghese" userId="b6635ce32d741a41" providerId="LiveId" clId="{183FA3FB-93FA-4092-A81D-9C6E09268BEC}" dt="2025-01-26T10:07:15.500" v="153" actId="20577"/>
          <ac:spMkLst>
            <pc:docMk/>
            <pc:sldMk cId="514701730" sldId="268"/>
            <ac:spMk id="2" creationId="{72AA0BE6-D8FA-88D3-90C2-D3D066E56511}"/>
          </ac:spMkLst>
        </pc:spChg>
        <pc:spChg chg="mod">
          <ac:chgData name="Shaji Varghese" userId="b6635ce32d741a41" providerId="LiveId" clId="{183FA3FB-93FA-4092-A81D-9C6E09268BEC}" dt="2025-01-26T10:04:51.506" v="126" actId="403"/>
          <ac:spMkLst>
            <pc:docMk/>
            <pc:sldMk cId="514701730" sldId="268"/>
            <ac:spMk id="5" creationId="{AB36A0B6-D64B-3E76-0CF1-FD4791E144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BDFE-593F-BB30-5292-6F5A20894D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95CFE-CA13-E8E2-21A0-D2C0B35A3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84F4E-6C0F-53E3-93D2-A54FC068F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A6434-642B-F4FD-1A9D-EA1B63C7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839F2-B240-2641-48D8-8DE5B471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7266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F88D4-B10D-5F7B-19EC-0AE528B25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B4537C-27F0-07E5-F6F6-4D9B7EED0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64464-56B8-D5D0-9729-89A29167A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6F963-CF3D-11C2-CE44-B4B579AF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3D197-C6A9-6A20-0509-F2A6D74C4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3359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06C624-C762-3043-A9F8-FE77C615D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C7D2E-A20D-1947-FFE7-0A419D629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3132F-2F24-A0BA-A881-6AC00787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BECE3-7B2E-FCBD-3122-0E96013B5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FE431-D402-7F80-5055-1EA56AB8D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0065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B7C3-F700-A789-C62B-828656D3A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1244B-1D4A-79F9-0CA1-D34E0D4AB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180FB-BC70-FF97-C265-B8ED2F5F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883A9-F81E-30BE-A155-820ACBEE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7368B-6B7E-EDE9-3B05-7E110351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54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5DCE3-6B6F-16FF-2B1C-ADBB06B9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745AC-6715-FE56-50A0-7A5931B3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011F7-A47D-FF7A-3688-E1CEBBCF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E9CA1-9A67-42FD-C21C-9402C043D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3CB88-B970-3067-D53A-B8E9D434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7172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E31AB-B9C4-4BE9-3554-49E051ACA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1389B-01CB-DB44-EEB2-10E37F5BD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88CF0-56C3-223D-1C99-9AD8E86DE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78179-7ECA-AE73-F075-98BA380E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E2D6E-E10B-4C29-FD0E-1D496635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92929-A494-AECB-DAB2-9623283F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6568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86C8C-D21D-908E-D70C-642F8E6EF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E3F4D-DE19-7C81-A16B-1B6A7867D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8818F-24C1-F808-FB9B-C43FEBF37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580EA7-B141-39B0-0405-55BF44369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3EFDBE-27D4-0502-F0E4-66927C9D7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2124B-072B-A6D5-1FD9-4D870780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DDB3AC-3CD6-1903-A09E-1FA01327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44CECA-EAB4-1666-F96E-2448C9F0A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32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38D27-A421-C488-7815-32D209FD8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21439F-B886-04CC-340D-5D24281F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CA555-95D0-1AB4-A8F3-B5C84793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3E0B41-0908-DB6E-4C6C-C1B0725A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2286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9009A-A26A-5C84-ED6E-DFACA6A8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E7E1F-408D-F9F9-A209-C90FF5CB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4D719-DA5B-BF0F-51D4-CAE1146D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8117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1DE21-C2A9-0665-9567-050D24D8C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8C97-B343-352D-9A4D-CD39585B0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A5A4F-DF3F-348D-E0DF-899338A98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64453-0CE6-E040-A681-5CEF7880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0B4212-9332-5F3F-CBF0-854117C2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968D7-4E42-1F8D-C98A-23B6205D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39844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4DA83-9005-F9C0-1603-CB6B3E001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CDC5B7-1F70-BFC9-2C33-77B8F2CEA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3EC025-F5BF-5DCA-A9DA-878651373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C6630-3718-8231-CAF7-F46D3023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AFEEC-AFCC-3107-3234-ACA9C54F5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488E3-9880-392E-E0E3-955699CAC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455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FB3F5D-527B-6804-1048-7B39D7F2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C7E31-9EB8-4445-237D-6FEFCC670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D421B-5230-27DA-907D-05571D72F8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FD11E7-196E-426A-B158-EF9160F0D21B}" type="datetimeFigureOut">
              <a:rPr lang="en-AE" smtClean="0"/>
              <a:t>26/01/2025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EA205-D249-384E-5F7B-21404BAD4D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6F8B7-43FC-863B-ABA2-F49C1C87A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F1C02A-E979-40FD-BDD5-FB63DD0E56D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668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579" y="281354"/>
            <a:ext cx="11464413" cy="2632668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വരുവിന്‍ മുദാ സോദരരേ! നിങ്ങള്‍ വരുവിന്‍ ആയുധസംയുതരായ്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യെരുശലേം മതില്‍ പണിതുയര്‍ത്തിടാം നാമിനി നിന്ദിതരാകാതെ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279976" y="3110250"/>
            <a:ext cx="112476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Varuvin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mudaa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sodarare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ningal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Varuvin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aayudha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samyuktharaay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Yerushalem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mathil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panith-uyarthidaam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Naamini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Nindithar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aakaathe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6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291402"/>
            <a:ext cx="11464413" cy="2662813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രാവും പകലുമെല്ലാം നമ്മള്‍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ആയുധപാണി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കളായിടണം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അരികിലു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ണ്ടരിവരര്‍ പണി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മുടക്കാ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നെന്നതറിഞ്ഞു നാം നില്‍ക്കേണം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240773"/>
            <a:ext cx="112476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/>
              <a:t>Raavum</a:t>
            </a:r>
            <a:r>
              <a:rPr lang="en-US" sz="4000" b="1" dirty="0"/>
              <a:t> </a:t>
            </a:r>
            <a:r>
              <a:rPr lang="en-US" sz="4000" b="1" dirty="0" err="1"/>
              <a:t>pakalum-ellaam</a:t>
            </a:r>
            <a:r>
              <a:rPr lang="en-US" sz="4000" b="1" dirty="0"/>
              <a:t> </a:t>
            </a:r>
            <a:r>
              <a:rPr lang="en-US" sz="4000" b="1" dirty="0" err="1"/>
              <a:t>nammal</a:t>
            </a:r>
            <a:endParaRPr lang="en-US" sz="4000" b="1" dirty="0"/>
          </a:p>
          <a:p>
            <a:r>
              <a:rPr lang="en-US" sz="4000" b="1" dirty="0" err="1"/>
              <a:t>Aayudha</a:t>
            </a:r>
            <a:r>
              <a:rPr lang="en-US" sz="4000" b="1" dirty="0"/>
              <a:t> </a:t>
            </a:r>
            <a:r>
              <a:rPr lang="en-US" sz="4000" b="1" dirty="0" err="1"/>
              <a:t>paanikal</a:t>
            </a:r>
            <a:r>
              <a:rPr lang="en-US" sz="4000" b="1" dirty="0"/>
              <a:t> </a:t>
            </a:r>
            <a:r>
              <a:rPr lang="en-US" sz="4000" b="1" dirty="0" err="1"/>
              <a:t>aayidanam</a:t>
            </a:r>
            <a:endParaRPr lang="en-US" sz="4000" b="1" dirty="0"/>
          </a:p>
          <a:p>
            <a:r>
              <a:rPr lang="en-US" sz="4000" b="1" dirty="0" err="1"/>
              <a:t>Arikil-undari-varar</a:t>
            </a:r>
            <a:r>
              <a:rPr lang="en-US" sz="4000" b="1" dirty="0"/>
              <a:t> </a:t>
            </a:r>
            <a:r>
              <a:rPr lang="en-US" sz="4000" b="1" dirty="0" err="1"/>
              <a:t>pani</a:t>
            </a:r>
            <a:r>
              <a:rPr lang="en-US" sz="4000" b="1" dirty="0"/>
              <a:t> </a:t>
            </a:r>
            <a:r>
              <a:rPr lang="en-US" sz="4000" b="1" dirty="0" err="1"/>
              <a:t>mudakkaan</a:t>
            </a:r>
            <a:r>
              <a:rPr lang="en-US" sz="4000" b="1" dirty="0"/>
              <a:t> </a:t>
            </a:r>
            <a:r>
              <a:rPr lang="en-US" sz="4000" b="1" dirty="0" err="1"/>
              <a:t>ennath</a:t>
            </a:r>
            <a:r>
              <a:rPr lang="en-US" sz="4000" b="1" dirty="0"/>
              <a:t>-</a:t>
            </a:r>
          </a:p>
          <a:p>
            <a:r>
              <a:rPr lang="en-US" sz="4000" b="1" dirty="0" err="1"/>
              <a:t>Arinju</a:t>
            </a:r>
            <a:r>
              <a:rPr lang="en-US" sz="4000" b="1" dirty="0"/>
              <a:t> naam </a:t>
            </a:r>
            <a:r>
              <a:rPr lang="en-US" sz="4000" b="1" dirty="0" err="1"/>
              <a:t>nilkkenam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60759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291402"/>
            <a:ext cx="11464413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അന്യോന്യം ധൈര്യമേകി നമ്മള്‍ ഐക്യമായി നിന്നു വേലചെയ്താല്‍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പരിഹാസ പ്രഭൃതികള്‍ പരിഭ്രമി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ച്ചോടിടും ജയം നമ്മള്‍ നേടിടും</a:t>
            </a:r>
            <a:r>
              <a:rPr lang="en-US" sz="2000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120193"/>
            <a:ext cx="112476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1" dirty="0" err="1"/>
              <a:t>Anyonyam</a:t>
            </a:r>
            <a:r>
              <a:rPr lang="en-US" sz="4000" b="1" dirty="0"/>
              <a:t> </a:t>
            </a:r>
            <a:r>
              <a:rPr lang="en-US" sz="4000" b="1" dirty="0" err="1"/>
              <a:t>dhairyameki</a:t>
            </a:r>
            <a:r>
              <a:rPr lang="en-US" sz="4000" b="1" dirty="0"/>
              <a:t> </a:t>
            </a:r>
            <a:r>
              <a:rPr lang="en-US" sz="4000" b="1" dirty="0" err="1"/>
              <a:t>nammal</a:t>
            </a:r>
            <a:endParaRPr lang="en-US" sz="4000" b="1" dirty="0"/>
          </a:p>
          <a:p>
            <a:pPr algn="l"/>
            <a:r>
              <a:rPr lang="en-US" sz="4000" b="1" dirty="0" err="1"/>
              <a:t>Ikyamaayi</a:t>
            </a:r>
            <a:r>
              <a:rPr lang="en-US" sz="4000" b="1" dirty="0"/>
              <a:t> </a:t>
            </a:r>
            <a:r>
              <a:rPr lang="en-US" sz="4000" b="1" dirty="0" err="1"/>
              <a:t>ninnu</a:t>
            </a:r>
            <a:r>
              <a:rPr lang="en-US" sz="4000" b="1" dirty="0"/>
              <a:t> vela </a:t>
            </a:r>
            <a:r>
              <a:rPr lang="en-US" sz="4000" b="1" dirty="0" err="1"/>
              <a:t>cheythaal</a:t>
            </a:r>
            <a:endParaRPr lang="en-US" sz="4000" b="1" dirty="0"/>
          </a:p>
          <a:p>
            <a:pPr algn="l"/>
            <a:r>
              <a:rPr lang="en-US" sz="4000" b="1" dirty="0" err="1"/>
              <a:t>Parihaasa</a:t>
            </a:r>
            <a:r>
              <a:rPr lang="en-US" sz="4000" b="1" dirty="0"/>
              <a:t> </a:t>
            </a:r>
            <a:r>
              <a:rPr lang="en-US" sz="4000" b="1" dirty="0" err="1"/>
              <a:t>prabhruthikal</a:t>
            </a:r>
            <a:r>
              <a:rPr lang="en-US" sz="4000" b="1" dirty="0"/>
              <a:t> </a:t>
            </a:r>
            <a:r>
              <a:rPr lang="en-US" sz="4000" b="1" dirty="0" err="1"/>
              <a:t>paribhramich-odidum</a:t>
            </a:r>
            <a:endParaRPr lang="en-US" sz="4000" b="1" dirty="0"/>
          </a:p>
          <a:p>
            <a:pPr algn="l"/>
            <a:r>
              <a:rPr lang="en-US" sz="4000" b="1" dirty="0"/>
              <a:t>Jayam </a:t>
            </a:r>
            <a:r>
              <a:rPr lang="en-US" sz="4000" b="1" dirty="0" err="1"/>
              <a:t>nammal</a:t>
            </a:r>
            <a:r>
              <a:rPr lang="en-US" sz="4000" b="1" dirty="0"/>
              <a:t> </a:t>
            </a:r>
            <a:r>
              <a:rPr lang="en-US" sz="4000" b="1" dirty="0" err="1"/>
              <a:t>nedidum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0741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63968"/>
            <a:ext cx="11689745" cy="2949371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ശ്രേഷ്ഠജനങ്ങള്‍ </a:t>
            </a:r>
            <a:r>
              <a:rPr lang="ml-IN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ആരും കര്‍ത്തൃവേലക്കുചുമല്‍ കൊടുത്തില്ലെങ്കിലും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എളിയവര്‍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ക്കാശ്രയ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മരുളിടും നായകന്‍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അരികിലു</a:t>
            </a:r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ണ്ടനുഗ്രഹിപ്പാന്‍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240773"/>
            <a:ext cx="112476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/>
              <a:t>Shreshta</a:t>
            </a:r>
            <a:r>
              <a:rPr lang="en-US" sz="4000" b="1" dirty="0"/>
              <a:t> </a:t>
            </a:r>
            <a:r>
              <a:rPr lang="en-US" sz="4000" b="1" dirty="0" err="1"/>
              <a:t>janangal</a:t>
            </a:r>
            <a:r>
              <a:rPr lang="en-US" sz="4000" b="1" dirty="0"/>
              <a:t> </a:t>
            </a:r>
            <a:r>
              <a:rPr lang="en-US" sz="4000" b="1" dirty="0" err="1"/>
              <a:t>aarum</a:t>
            </a:r>
            <a:r>
              <a:rPr lang="en-US" sz="4000" b="1" dirty="0"/>
              <a:t> </a:t>
            </a:r>
            <a:r>
              <a:rPr lang="en-US" sz="4000" b="1" dirty="0" err="1"/>
              <a:t>karthru-velackku</a:t>
            </a:r>
            <a:endParaRPr lang="en-US" sz="4000" b="1" dirty="0"/>
          </a:p>
          <a:p>
            <a:r>
              <a:rPr lang="en-US" sz="4000" b="1" dirty="0" err="1"/>
              <a:t>Chumal</a:t>
            </a:r>
            <a:r>
              <a:rPr lang="en-US" sz="4000" b="1" dirty="0"/>
              <a:t> </a:t>
            </a:r>
            <a:r>
              <a:rPr lang="en-US" sz="4000" b="1" dirty="0" err="1"/>
              <a:t>koduthill-enkilum</a:t>
            </a:r>
            <a:endParaRPr lang="en-US" sz="4000" b="1" dirty="0"/>
          </a:p>
          <a:p>
            <a:r>
              <a:rPr lang="en-US" sz="4000" b="1" dirty="0" err="1"/>
              <a:t>Eliyavarkk-aashrayam</a:t>
            </a:r>
            <a:r>
              <a:rPr lang="en-US" sz="4000" b="1" dirty="0"/>
              <a:t> </a:t>
            </a:r>
            <a:r>
              <a:rPr lang="en-US" sz="4000" b="1" dirty="0" err="1"/>
              <a:t>arulidum</a:t>
            </a:r>
            <a:r>
              <a:rPr lang="en-US" sz="4000" b="1" dirty="0"/>
              <a:t> </a:t>
            </a:r>
            <a:r>
              <a:rPr lang="en-US" sz="4000" b="1" dirty="0" err="1"/>
              <a:t>naayakan</a:t>
            </a:r>
            <a:endParaRPr lang="en-US" sz="4000" b="1" dirty="0"/>
          </a:p>
          <a:p>
            <a:r>
              <a:rPr lang="en-US" sz="4000" b="1" dirty="0" err="1"/>
              <a:t>Arikilund</a:t>
            </a:r>
            <a:r>
              <a:rPr lang="en-US" sz="4000" b="1" dirty="0"/>
              <a:t> </a:t>
            </a:r>
            <a:r>
              <a:rPr lang="en-US" sz="4000" b="1" dirty="0" err="1"/>
              <a:t>anugrahippaan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1470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BE6-D8FA-88D3-90C2-D3D066E56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74" y="432078"/>
            <a:ext cx="11464413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കണ്ണീരില്‍ നമ്മള്‍ വിതച്ചാല്‍ നല്ല കറ്റകള്‍ കൊയ്തിടു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മാര്‍പ്പോടെ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കരയുന്ന കണ്ണുകള്‍ തുവര്‍ന്നിടും നാളിനി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യധികമക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ലമല്ല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 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F54740E-7CCE-0467-0514-D05F603D91EC}"/>
              </a:ext>
            </a:extLst>
          </p:cNvPr>
          <p:cNvSpPr txBox="1">
            <a:spLocks/>
          </p:cNvSpPr>
          <p:nvPr/>
        </p:nvSpPr>
        <p:spPr>
          <a:xfrm>
            <a:off x="363793" y="2785906"/>
            <a:ext cx="11464413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AE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6A0B6-D64B-3E76-0CF1-FD4791E1447D}"/>
              </a:ext>
            </a:extLst>
          </p:cNvPr>
          <p:cNvSpPr txBox="1"/>
          <p:nvPr/>
        </p:nvSpPr>
        <p:spPr>
          <a:xfrm>
            <a:off x="388374" y="3120193"/>
            <a:ext cx="112476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1" dirty="0" err="1"/>
              <a:t>Kanneeril</a:t>
            </a:r>
            <a:r>
              <a:rPr lang="en-US" sz="4000" b="1" dirty="0"/>
              <a:t> </a:t>
            </a:r>
            <a:r>
              <a:rPr lang="en-US" sz="4000" b="1" dirty="0" err="1"/>
              <a:t>nammal</a:t>
            </a:r>
            <a:r>
              <a:rPr lang="en-US" sz="4000" b="1" dirty="0"/>
              <a:t> </a:t>
            </a:r>
            <a:r>
              <a:rPr lang="en-US" sz="4000" b="1" dirty="0" err="1"/>
              <a:t>vithachaal</a:t>
            </a:r>
            <a:r>
              <a:rPr lang="en-US" sz="4000" b="1" dirty="0"/>
              <a:t> nalla</a:t>
            </a:r>
          </a:p>
          <a:p>
            <a:pPr algn="l"/>
            <a:r>
              <a:rPr lang="en-US" sz="4000" b="1" dirty="0" err="1"/>
              <a:t>Kattakal</a:t>
            </a:r>
            <a:r>
              <a:rPr lang="en-US" sz="4000" b="1" dirty="0"/>
              <a:t> </a:t>
            </a:r>
            <a:r>
              <a:rPr lang="en-US" sz="4000" b="1" dirty="0" err="1"/>
              <a:t>koythidumaarppode</a:t>
            </a:r>
            <a:endParaRPr lang="en-US" sz="4000" b="1" dirty="0"/>
          </a:p>
          <a:p>
            <a:pPr algn="l"/>
            <a:r>
              <a:rPr lang="en-US" sz="4000" b="1" dirty="0" err="1"/>
              <a:t>Karayunna</a:t>
            </a:r>
            <a:r>
              <a:rPr lang="en-US" sz="4000" b="1" dirty="0"/>
              <a:t> </a:t>
            </a:r>
            <a:r>
              <a:rPr lang="en-US" sz="4000" b="1" dirty="0" err="1"/>
              <a:t>kannukal</a:t>
            </a:r>
            <a:r>
              <a:rPr lang="en-US" sz="4000" b="1" dirty="0"/>
              <a:t> </a:t>
            </a:r>
            <a:r>
              <a:rPr lang="en-US" sz="4000" b="1" dirty="0" err="1"/>
              <a:t>thuvarnnidum</a:t>
            </a:r>
            <a:endParaRPr lang="en-US" sz="4000" b="1" dirty="0"/>
          </a:p>
          <a:p>
            <a:pPr algn="l"/>
            <a:r>
              <a:rPr lang="en-US" sz="4000" b="1" dirty="0" err="1"/>
              <a:t>Naaliniyadhikam</a:t>
            </a:r>
            <a:r>
              <a:rPr lang="en-US" sz="4000" b="1" dirty="0"/>
              <a:t> </a:t>
            </a:r>
            <a:r>
              <a:rPr lang="en-US" sz="4000" b="1" dirty="0" err="1"/>
              <a:t>akalamalla</a:t>
            </a:r>
            <a:r>
              <a:rPr lang="en-US" sz="4000" b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90886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Nirmala UI</vt:lpstr>
      <vt:lpstr>Times New Roman</vt:lpstr>
      <vt:lpstr>Office Theme</vt:lpstr>
      <vt:lpstr>വരുവിന്‍ മുദാ സോദരരേ! നിങ്ങള്‍ വരുവിന്‍ ആയുധസംയുതരായ് -  യെരുശലേം മതില്‍ പണിതുയര്‍ത്തിടാം നാമിനി നിന്ദിതരാകാതെ</vt:lpstr>
      <vt:lpstr>രാവും പകലുമെല്ലാം നമ്മള്‍ ആയുധപാണി- കളായിടണം -  അരികിലു-ണ്ടരിവരര്‍ പണി മുടക്കാ-നെന്നതറിഞ്ഞു നാം നില്‍ക്കേണം</vt:lpstr>
      <vt:lpstr>അന്യോന്യം ധൈര്യമേകി നമ്മള്‍ ഐക്യമായി നിന്നു വേലചെയ്താല്‍ - പരിഹാസ പ്രഭൃതികള്‍ പരിഭ്രമി-ച്ചോടിടും ജയം നമ്മള്‍ നേടിടും  </vt:lpstr>
      <vt:lpstr>ശ്രേഷ്ഠജനങ്ങള്‍ ആരും കര്‍ത്തൃവേലക്കുചുമല്‍ കൊടുത്തില്ലെങ്കിലും - എളിയവര്‍-ക്കാശ്രയ-മരുളിടും നായകന്‍ അരികിലു-ണ്ടനുഗ്രഹിപ്പാന്‍</vt:lpstr>
      <vt:lpstr>കണ്ണീരില്‍ നമ്മള്‍ വിതച്ചാല്‍ നല്ല കറ്റകള്‍ കൊയ്തിടു-മാര്‍പ്പോടെ - കരയുന്ന കണ്ണുകള്‍ തുവര്‍ന്നിടും നാളിനി-യധികമക-ലമല്ല 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വരുവിന്‍ മുദാ സോദരരേ! നിങ്ങള്‍</dc:title>
  <dc:subject>1087</dc:subject>
  <dc:creator>Bcc Abca</dc:creator>
  <cp:keywords>Formatting Pending</cp:keywords>
  <cp:lastModifiedBy>Shaji Varghese</cp:lastModifiedBy>
  <cp:revision>3</cp:revision>
  <dcterms:created xsi:type="dcterms:W3CDTF">2024-03-15T17:32:05Z</dcterms:created>
  <dcterms:modified xsi:type="dcterms:W3CDTF">2025-01-26T10:10:57Z</dcterms:modified>
</cp:coreProperties>
</file>